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3.jpg" ContentType="image/jpeg"/>
  <Override PartName="/ppt/media/image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70" r:id="rId4"/>
    <p:sldId id="26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22"/>
    <p:restoredTop sz="94602"/>
  </p:normalViewPr>
  <p:slideViewPr>
    <p:cSldViewPr snapToGrid="0" snapToObjects="1">
      <p:cViewPr varScale="1">
        <p:scale>
          <a:sx n="110" d="100"/>
          <a:sy n="110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4wpP4Z1g9Vc?feature=oembed" TargetMode="Externa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txWkcG009-w?feature=oembed" TargetMode="Externa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CD4D1D-3882-3E40-A87D-17B59B000D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"/>
            <a:ext cx="12192000" cy="4815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34495-DC6C-B545-9D6A-3264D23F91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GRYVEYARDS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1E76A-D7FB-EB43-8FCE-E3AD39C5E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/>
          <a:lstStyle/>
          <a:p>
            <a:r>
              <a:rPr lang="es-ES" dirty="0"/>
              <a:t>GAME MUSIC REFERENCES</a:t>
            </a:r>
          </a:p>
        </p:txBody>
      </p:sp>
    </p:spTree>
    <p:extLst>
      <p:ext uri="{BB962C8B-B14F-4D97-AF65-F5344CB8AC3E}">
        <p14:creationId xmlns:p14="http://schemas.microsoft.com/office/powerpoint/2010/main" val="173542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11B2767-D8CA-491E-87F1-9FB6A1B8CF29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C3E27-FD6D-0042-B285-1DEE33EB3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33" y="404722"/>
            <a:ext cx="4930400" cy="9701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REFERENCE</a:t>
            </a:r>
            <a:br>
              <a:rPr lang="en-US" dirty="0"/>
            </a:br>
            <a:r>
              <a:rPr lang="en-US" dirty="0"/>
              <a:t>The Curse of Monkey Island</a:t>
            </a:r>
            <a:endParaRPr lang="en-US" b="1" i="1" kern="1200" dirty="0">
              <a:solidFill>
                <a:srgbClr val="FEFE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F1AC1-46EF-D142-8F3F-1521D9637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533" y="1374854"/>
            <a:ext cx="4921687" cy="205414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 algn="just"/>
            <a:r>
              <a:rPr lang="en-US" dirty="0"/>
              <a:t>Things that might be useful towards the project: 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s-ES" dirty="0" err="1"/>
              <a:t>Harpsichord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s-ES" dirty="0" err="1"/>
              <a:t>Plucked</a:t>
            </a:r>
            <a:r>
              <a:rPr lang="es-ES" dirty="0"/>
              <a:t> cello &amp; </a:t>
            </a:r>
            <a:r>
              <a:rPr lang="es-ES" dirty="0" err="1"/>
              <a:t>bass</a:t>
            </a:r>
            <a:r>
              <a:rPr lang="es-ES" dirty="0"/>
              <a:t>.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n-US" dirty="0"/>
              <a:t>Vocal background drone.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n-US" dirty="0"/>
              <a:t>Glockenspiel.</a:t>
            </a:r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n-US" dirty="0"/>
              <a:t>Sad, dark patterns.</a:t>
            </a:r>
            <a:endParaRPr lang="en-GB" dirty="0"/>
          </a:p>
          <a:p>
            <a:pPr>
              <a:buFont typeface="Wingdings 2" charset="2"/>
              <a:buChar char=""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Online Media 4" title="Monkey Island 3 [OST] [CD2] #30 - The Cemetery">
            <a:hlinkClick r:id="" action="ppaction://media"/>
            <a:extLst>
              <a:ext uri="{FF2B5EF4-FFF2-40B4-BE49-F238E27FC236}">
                <a16:creationId xmlns:a16="http://schemas.microsoft.com/office/drawing/2014/main" id="{A53E8726-313F-4E43-BDF4-02DD11BD72C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7533" y="3429000"/>
            <a:ext cx="4930400" cy="30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2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11B2767-D8CA-491E-87F1-9FB6A1B8CF29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>
            <a:alphaModFix/>
          </a:blip>
          <a:srcRect/>
          <a:stretch/>
        </p:blipFill>
        <p:spPr>
          <a:xfrm>
            <a:off x="0" y="0"/>
            <a:ext cx="12192000" cy="685885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C3E27-FD6D-0042-B285-1DEE33EB3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33" y="404722"/>
            <a:ext cx="4930400" cy="9701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REFERENCE</a:t>
            </a:r>
            <a:br>
              <a:rPr lang="en-US" dirty="0"/>
            </a:br>
            <a:r>
              <a:rPr lang="en-US" dirty="0"/>
              <a:t>The Curse of Monkey Island</a:t>
            </a:r>
            <a:endParaRPr lang="en-US" b="1" i="1" kern="1200" dirty="0">
              <a:solidFill>
                <a:srgbClr val="FEFE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F1AC1-46EF-D142-8F3F-1521D9637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533" y="1374854"/>
            <a:ext cx="4921687" cy="20541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just"/>
            <a:r>
              <a:rPr lang="en-US" dirty="0"/>
              <a:t>Things that might be useful towards the project: 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s-ES" dirty="0" err="1"/>
              <a:t>Bassoon</a:t>
            </a:r>
            <a:r>
              <a:rPr lang="es-ES" dirty="0"/>
              <a:t>.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s-ES" dirty="0"/>
              <a:t>Bass </a:t>
            </a:r>
            <a:r>
              <a:rPr lang="es-ES" dirty="0" err="1"/>
              <a:t>Clarinet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s-ES" dirty="0" err="1"/>
              <a:t>Rhythmic</a:t>
            </a:r>
            <a:r>
              <a:rPr lang="es-ES" dirty="0"/>
              <a:t> music.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n-US" dirty="0"/>
              <a:t>Melody driven.</a:t>
            </a:r>
          </a:p>
        </p:txBody>
      </p:sp>
      <p:pic>
        <p:nvPicPr>
          <p:cNvPr id="8" name="Online Media 7" title="Monkey Island 3 [OST] [CD2] #46 - LeChuck's Evil Stories">
            <a:hlinkClick r:id="" action="ppaction://media"/>
            <a:extLst>
              <a:ext uri="{FF2B5EF4-FFF2-40B4-BE49-F238E27FC236}">
                <a16:creationId xmlns:a16="http://schemas.microsoft.com/office/drawing/2014/main" id="{6FC3CC0D-C385-42D8-B77F-EC420AF818A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7533" y="3429000"/>
            <a:ext cx="4930400" cy="30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EB118C-0839-4C0D-AC63-0DE6A6DA10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1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4C695E-5B9E-49B8-9354-1F923DF3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PITCH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4C867-16F9-4B17-B1E1-D1A096893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47" y="2630442"/>
            <a:ext cx="5663952" cy="2284372"/>
          </a:xfrm>
        </p:spPr>
        <p:txBody>
          <a:bodyPr>
            <a:normAutofit/>
          </a:bodyPr>
          <a:lstStyle/>
          <a:p>
            <a:pPr marL="0" lvl="0" indent="0" algn="just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8960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65</Words>
  <Application>Microsoft Office PowerPoint</Application>
  <PresentationFormat>Widescreen</PresentationFormat>
  <Paragraphs>17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Century Gothic</vt:lpstr>
      <vt:lpstr>Courier New</vt:lpstr>
      <vt:lpstr>Wingdings 2</vt:lpstr>
      <vt:lpstr>Quotable</vt:lpstr>
      <vt:lpstr>GRYVEYARDS</vt:lpstr>
      <vt:lpstr>REFERENCE The Curse of Monkey Island</vt:lpstr>
      <vt:lpstr>REFERENCE The Curse of Monkey Island</vt:lpstr>
      <vt:lpstr>GAME PITCH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VIKING VILLAGE</dc:title>
  <dc:creator>Ismael Ortiz Pimentel [Student-CTA]</dc:creator>
  <cp:lastModifiedBy>Ismael Ortiz Pimentel</cp:lastModifiedBy>
  <cp:revision>7</cp:revision>
  <dcterms:created xsi:type="dcterms:W3CDTF">2019-11-04T17:29:55Z</dcterms:created>
  <dcterms:modified xsi:type="dcterms:W3CDTF">2020-09-20T12:18:48Z</dcterms:modified>
</cp:coreProperties>
</file>